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0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embeddedFontLst>
    <p:embeddedFont>
      <p:font typeface="Outfit"/>
      <p:regular r:id="rId19"/>
      <p:bold r:id="rId20"/>
    </p:embeddedFont>
    <p:embeddedFont>
      <p:font typeface="Outfit SemiBold"/>
      <p:regular r:id="rId21"/>
    </p:embeddedFont>
    <p:embeddedFont>
      <p:font typeface="Outfit Medium"/>
      <p:regular r:id="rId22"/>
    </p:embeddedFont>
    <p:embeddedFont>
      <p:font typeface="Inter"/>
      <p:regular r:id="rId23"/>
      <p:bold r:id="rId24"/>
      <p:italic r:id="rId25"/>
    </p:embeddedFont>
    <p:embeddedFont>
      <p:font typeface="Inter Medium"/>
      <p:regular r:id="rId26"/>
    </p:embeddedFont>
    <p:embeddedFont>
      <p:font typeface="Inter SemiBold"/>
      <p:regular r:id="rId27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15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9" Type="http://schemas.openxmlformats.org/officeDocument/2006/relationships/font" Target="fonts/font1.fntdata"/><Relationship Id="rId20" Type="http://schemas.openxmlformats.org/officeDocument/2006/relationships/font" Target="fonts/font2.fntdata"/><Relationship Id="rId21" Type="http://schemas.openxmlformats.org/officeDocument/2006/relationships/font" Target="fonts/font3.fntdata"/><Relationship Id="rId22" Type="http://schemas.openxmlformats.org/officeDocument/2006/relationships/font" Target="fonts/font4.fntdata"/><Relationship Id="rId23" Type="http://schemas.openxmlformats.org/officeDocument/2006/relationships/font" Target="fonts/font5.fntdata"/><Relationship Id="rId24" Type="http://schemas.openxmlformats.org/officeDocument/2006/relationships/font" Target="fonts/font6.fntdata"/><Relationship Id="rId25" Type="http://schemas.openxmlformats.org/officeDocument/2006/relationships/font" Target="fonts/font7.fntdata"/><Relationship Id="rId26" Type="http://schemas.openxmlformats.org/officeDocument/2006/relationships/font" Target="fonts/font8.fntdata"/><Relationship Id="rId27" Type="http://schemas.openxmlformats.org/officeDocument/2006/relationships/font" Target="fonts/font9.fntdata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343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SLIDE — Replace 'Presentation Title' with your deck title. Update meta line with presenter, date, and event. Logo badge top-left is a placeholder; replace with real C! mark PNG.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AGENDA — Update the four agenda items to match your session structure. Reorder or add/remove cards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DIVIDER — Change the number (01, 02…), section title, and description. Duplicate this slide for each major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TWO-COLUMN CONTENT — Left side: three key points. Right side: replace the placeholder with a relevant image (slide.addImage), chart, or a large stat callout.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STATS SLIDE — Update the four stat values and labels. Colors are drawn from the brand palette; swap them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BULLET CONTENT — Replace the four bullets with your content. The teal callout box at the bottom is for the single most important takeaway from this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SLIDE — Update presenter name and contact details. Customize tagline / CTA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BA3B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Presentation Title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457200" y="28803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E9F6F9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Subtitle or tagline goes here — one punchy line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44805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Presenter Name  ·  Date  ·  Event or Audience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2BA3BB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pic>
        <p:nvPicPr>
          <p:cNvPr id="11" name="Picture 10" descr="Collect!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731" y="242463"/>
            <a:ext cx="2663560" cy="11291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365760" y="1737360"/>
            <a:ext cx="1965960" cy="2651760"/>
          </a:xfrm>
          <a:prstGeom prst="roundRect">
            <a:avLst>
              <a:gd name="adj" fmla="val 3721"/>
            </a:avLst>
          </a:prstGeom>
          <a:solidFill>
            <a:srgbClr val="E9F6F9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57200" y="2423160"/>
            <a:ext cx="1737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373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Introduction &amp; Context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514600" y="1737360"/>
            <a:ext cx="1965960" cy="2651760"/>
          </a:xfrm>
          <a:prstGeom prst="roundRect">
            <a:avLst>
              <a:gd name="adj" fmla="val 3721"/>
            </a:avLst>
          </a:prstGeom>
          <a:solidFill>
            <a:srgbClr val="EAEEF7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2606040" y="182880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606040" y="2423160"/>
            <a:ext cx="1737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373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Product Overview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737360"/>
            <a:ext cx="1965960" cy="2651760"/>
          </a:xfrm>
          <a:prstGeom prst="roundRect">
            <a:avLst>
              <a:gd name="adj" fmla="val 3721"/>
            </a:avLst>
          </a:prstGeom>
          <a:solidFill>
            <a:srgbClr val="E9F6F9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4754880" y="182880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54880" y="2423160"/>
            <a:ext cx="1737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373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Key Features &amp; Benefits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812280" y="1737360"/>
            <a:ext cx="1965960" cy="2651760"/>
          </a:xfrm>
          <a:prstGeom prst="roundRect">
            <a:avLst>
              <a:gd name="adj" fmla="val 3721"/>
            </a:avLst>
          </a:prstGeom>
          <a:solidFill>
            <a:srgbClr val="EAEEF7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903720" y="182880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903720" y="2423160"/>
            <a:ext cx="1737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373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Next Steps &amp; Q&amp;A</a:t>
            </a:r>
            <a:endParaRPr lang="en-US" sz="1400" dirty="0"/>
          </a:p>
        </p:txBody>
      </p:sp>
      <p:sp>
        <p:nvSpPr>
          <p:cNvPr id="4" name="Shape 0">
            <a:extLst>
              <a:ext uri="{FF2B5EF4-FFF2-40B4-BE49-F238E27FC236}">
                <a16:creationId xmlns:a16="http://schemas.microsoft.com/office/drawing/2014/main" id="{477F3520-9FF7-CA50-DD5E-AB92C8830956}"/>
              </a:ext>
            </a:extLst>
          </p:cNvPr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337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AF98F16-96F3-CBBD-4126-9B0719173883}"/>
              </a:ext>
            </a:extLst>
          </p:cNvPr>
          <p:cNvSpPr/>
          <p:nvPr/>
        </p:nvSpPr>
        <p:spPr>
          <a:xfrm>
            <a:off x="777240" y="182880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Section · Slide headline</a:t>
            </a:r>
            <a:endParaRPr lang="en-US" sz="1600" dirty="0"/>
          </a:p>
        </p:txBody>
      </p:sp>
      <p:pic>
        <p:nvPicPr>
          <p:cNvPr id="21" name="Picture 20" descr="C!_white.png">
            <a:extLst>
              <a:ext uri="{FF2B5EF4-FFF2-40B4-BE49-F238E27FC236}">
                <a16:creationId xmlns:a16="http://schemas.microsoft.com/office/drawing/2014/main" id="{D502A1B9-7831-2563-A3EF-5E2628E7B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00584"/>
            <a:ext cx="458332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BA3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Shape 1"/>
          <p:cNvSpPr/>
          <p:nvPr/>
        </p:nvSpPr>
        <p:spPr>
          <a:xfrm>
            <a:off x="457200" y="1691640"/>
            <a:ext cx="4114800" cy="36576"/>
          </a:xfrm>
          <a:prstGeom prst="rect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Section Title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9F6F9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Brief description of what this section covers. One or two sentences maximum.</a:t>
            </a:r>
            <a:endParaRPr lang="en-US" sz="1600" dirty="0"/>
          </a:p>
        </p:txBody>
      </p:sp>
      <p:pic>
        <p:nvPicPr>
          <p:cNvPr id="6" name="Picture 5" descr="C!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3487" y="4389120"/>
            <a:ext cx="504166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337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77240" y="182880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Section · Slide headline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Heading That Makes the Point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365760" y="15544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Key Point One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192024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Lead sentence that anchors the key point with a strong claim.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25603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Key Point Two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5760" y="292608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Supporting detail that adds specificity. Keep to two or three lines.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" y="35661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Key Point Three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5760" y="393192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Outcome, result, or next action. Avoid vague language.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846320" y="1463040"/>
            <a:ext cx="3931920" cy="3291840"/>
          </a:xfrm>
          <a:prstGeom prst="roundRect">
            <a:avLst>
              <a:gd name="adj" fmla="val 2778"/>
            </a:avLst>
          </a:prstGeom>
          <a:solidFill>
            <a:srgbClr val="E9F6F9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5029200" y="1645920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Visual or Stat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029200" y="2240280"/>
            <a:ext cx="35661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[ Replace with an image, chart, or big stat ]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5760" y="4864608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4E7EC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© Comtech Systems Inc.  ·  Confidential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686800" y="4864608"/>
            <a:ext cx="365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4E7EC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pic>
        <p:nvPicPr>
          <p:cNvPr id="18" name="Picture 17" descr="C!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00584"/>
            <a:ext cx="458332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337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77240" y="182880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By the Numbers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The Collect! Difference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320040" y="1600200"/>
            <a:ext cx="1920240" cy="26060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600200"/>
            <a:ext cx="1920240" cy="128016"/>
          </a:xfrm>
          <a:prstGeom prst="rect">
            <a:avLst/>
          </a:prstGeom>
          <a:solidFill>
            <a:srgbClr val="2BA3B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411480" y="1874520"/>
            <a:ext cx="1737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2BA3BB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411480" y="2834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Countries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11480" y="320040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deployed in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468880" y="1600200"/>
            <a:ext cx="1920240" cy="26060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2468880" y="1600200"/>
            <a:ext cx="1920240" cy="128016"/>
          </a:xfrm>
          <a:prstGeom prst="rect">
            <a:avLst/>
          </a:prstGeom>
          <a:solidFill>
            <a:srgbClr val="1A337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2560320" y="1874520"/>
            <a:ext cx="1737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1,400+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2560320" y="2834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Companies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560320" y="320040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use Collect!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17720" y="1600200"/>
            <a:ext cx="1920240" cy="26060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8" name="Shape 16"/>
          <p:cNvSpPr/>
          <p:nvPr/>
        </p:nvSpPr>
        <p:spPr>
          <a:xfrm>
            <a:off x="4617720" y="1600200"/>
            <a:ext cx="1920240" cy="128016"/>
          </a:xfrm>
          <a:prstGeom prst="rect">
            <a:avLst/>
          </a:prstGeom>
          <a:solidFill>
            <a:srgbClr val="F89939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4709160" y="1874520"/>
            <a:ext cx="1737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89939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4400" dirty="0"/>
          </a:p>
        </p:txBody>
      </p:sp>
      <p:sp>
        <p:nvSpPr>
          <p:cNvPr id="20" name="Text 18"/>
          <p:cNvSpPr/>
          <p:nvPr/>
        </p:nvSpPr>
        <p:spPr>
          <a:xfrm>
            <a:off x="4709160" y="2834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Years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709160" y="320040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in the market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766560" y="1600200"/>
            <a:ext cx="1920240" cy="26060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6350">
            <a:solidFill>
              <a:srgbClr val="E4E7EC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3" name="Shape 21"/>
          <p:cNvSpPr/>
          <p:nvPr/>
        </p:nvSpPr>
        <p:spPr>
          <a:xfrm>
            <a:off x="6766560" y="1600200"/>
            <a:ext cx="1920240" cy="128016"/>
          </a:xfrm>
          <a:prstGeom prst="rect">
            <a:avLst/>
          </a:prstGeom>
          <a:solidFill>
            <a:srgbClr val="A1BF2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858000" y="1874520"/>
            <a:ext cx="1737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A1BF2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99.9%</a:t>
            </a:r>
            <a:endParaRPr lang="en-US" sz="4400" dirty="0"/>
          </a:p>
        </p:txBody>
      </p:sp>
      <p:sp>
        <p:nvSpPr>
          <p:cNvPr id="25" name="Text 23"/>
          <p:cNvSpPr/>
          <p:nvPr/>
        </p:nvSpPr>
        <p:spPr>
          <a:xfrm>
            <a:off x="6858000" y="2834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Uptime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858000" y="320040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guaranteed SLA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65760" y="4864608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4E7EC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© Comtech Systems Inc.  ·  Confidential</a:t>
            </a:r>
            <a:endParaRPr lang="en-US" sz="900" dirty="0"/>
          </a:p>
        </p:txBody>
      </p:sp>
      <p:pic>
        <p:nvPicPr>
          <p:cNvPr id="28" name="Picture 27" descr="C!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00584"/>
            <a:ext cx="458332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337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77240" y="182880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Section · Topic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Content Slide Title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365760" y="15087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Opening sentence that frames the slide message and earns the reader's attention.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8046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First supporting point — keep to one clear idea per bullet.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Second point — specific, concrete, avoids vague language.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Third point — outcome-oriented, ties back to the heading.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Fourth point — add or remove bullets to match your content.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4297680"/>
            <a:ext cx="8412480" cy="566928"/>
          </a:xfrm>
          <a:prstGeom prst="roundRect">
            <a:avLst>
              <a:gd name="adj" fmla="val 9677"/>
            </a:avLst>
          </a:prstGeom>
          <a:solidFill>
            <a:srgbClr val="E9F6F9"/>
          </a:solidFill>
          <a:ln w="9525">
            <a:solidFill>
              <a:srgbClr val="2BA3B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594360" y="4370832"/>
            <a:ext cx="7955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373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Key takeaway: one sentence that the audience should remember after leaving.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" y="489204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4E7EC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© Comtech Systems Inc.  ·  Confidential</a:t>
            </a:r>
            <a:endParaRPr lang="en-US" sz="900" dirty="0"/>
          </a:p>
        </p:txBody>
      </p:sp>
      <p:pic>
        <p:nvPicPr>
          <p:cNvPr id="12" name="Picture 11" descr="C!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00584"/>
            <a:ext cx="458332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3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5486400" cy="5486400"/>
          </a:xfrm>
          <a:prstGeom prst="ellipse">
            <a:avLst/>
          </a:prstGeom>
          <a:solidFill>
            <a:srgbClr val="2BA3BB">
              <a:alpha val="18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457200" y="1280160"/>
            <a:ext cx="6400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6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457200" y="256032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E9F6F9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57200" y="3246120"/>
            <a:ext cx="3657600" cy="27432"/>
          </a:xfrm>
          <a:prstGeom prst="rect">
            <a:avLst/>
          </a:prstGeom>
          <a:solidFill>
            <a:srgbClr val="2BA3B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457200" y="3429000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Outfit" pitchFamily="34" charset="0"/>
                <a:ea typeface="Calibri" pitchFamily="34" charset="-122"/>
                <a:cs typeface="Calibri" pitchFamily="34" charset="-120"/>
              </a:rPr>
              <a:t>Presenter Name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749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9F6F9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presenter@collect.org  ·  collect.org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5760" y="4846320"/>
            <a:ext cx="4572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26464"/>
                </a:solidFill>
                <a:latin typeface="Inter" pitchFamily="34" charset="0"/>
                <a:ea typeface="Calibri" pitchFamily="34" charset="-122"/>
                <a:cs typeface="Calibri" pitchFamily="34" charset="-120"/>
              </a:rPr>
              <a:t>© Comtech Systems Inc.</a:t>
            </a:r>
            <a:endParaRPr lang="en-US" sz="900" dirty="0"/>
          </a:p>
        </p:txBody>
      </p:sp>
      <p:pic>
        <p:nvPicPr>
          <p:cNvPr id="13" name="Picture 12" descr="Collect!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29184"/>
            <a:ext cx="1251065" cy="5303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Outfit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477</Words>
  <Application>Microsoft Office PowerPoint</Application>
  <PresentationFormat>On-screen Show (16:9)</PresentationFormat>
  <Paragraphs>72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Outfit</vt:lpstr>
      <vt:lpstr>Arial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Collect! Presentation Template</dc:title>
  <dc:subject>Brand-compliant presentation template — Comtech Systems Inc.</dc:subject>
  <dc:creator>Collect! Design System</dc:creator>
  <cp:lastModifiedBy>User</cp:lastModifiedBy>
  <cp:revision>2</cp:revision>
  <dcterms:created xsi:type="dcterms:W3CDTF">2026-06-16T18:44:07Z</dcterms:created>
  <dcterms:modified xsi:type="dcterms:W3CDTF">2026-06-17T22:03:21Z</dcterms:modified>
</cp:coreProperties>
</file>